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entonGothic"/>
                <a:cs typeface="BentonGothic"/>
              </a:rPr>
              <a:t>Things they’re comfortable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46628" y="460655"/>
            <a:ext cx="6050745" cy="109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olby"/>
              </a:rPr>
              <a:t>  That’s a Fact 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42208" y="3064588"/>
            <a:ext cx="8018241" cy="310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A typical NFL stadium holds about ____ people.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A typical school gym holds about ____ people.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A typical movie theater holds about ____ people.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BentonGothic"/>
              </a:rPr>
              <a:t>A typical tour bus holds about ____ people.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32581"/>
              </p:ext>
            </p:extLst>
          </p:nvPr>
        </p:nvGraphicFramePr>
        <p:xfrm>
          <a:off x="789271" y="1771046"/>
          <a:ext cx="7469204" cy="1001028"/>
        </p:xfrm>
        <a:graphic>
          <a:graphicData uri="http://schemas.openxmlformats.org/drawingml/2006/table">
            <a:tbl>
              <a:tblPr/>
              <a:tblGrid>
                <a:gridCol w="138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5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65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10,000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300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750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110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6,750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70,000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entonGothic"/>
                        </a:rPr>
                        <a:t>2,500</a:t>
                      </a:r>
                      <a:endParaRPr lang="en-IN" sz="2400" dirty="0">
                        <a:latin typeface="Benton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2018-08-20T04:19:52Z</dcterms:modified>
</cp:coreProperties>
</file>