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1" r:id="rId4"/>
    <p:sldId id="272" r:id="rId5"/>
    <p:sldId id="273" r:id="rId6"/>
    <p:sldId id="276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76" d="100"/>
          <a:sy n="7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A309-AFE2-4476-8E8B-527B3E791EB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8F25-222A-4670-8984-3A7AC7AAF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01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E76D-C75F-46B1-92F6-84A0FD1A431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8D44-34E3-4684-B9F6-0BBE1ECD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1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Corwin</a:t>
            </a:r>
            <a:endParaRPr lang="en-US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Corwin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Corwin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The Teacher Clarity Playbook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dirty="0" smtClean="0"/>
              <a:t>Moving Forward 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Participants will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Consider three ways to measure one’s own success with teacher clarity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Teacher Clarity?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800" dirty="0">
                <a:cs typeface="Calibri" panose="020F0502020204030204" pitchFamily="34" charset="0"/>
              </a:rPr>
              <a:t>Fendick (1990) defined teacher clarity as “a measure of the clarity of communication between teachers and students </a:t>
            </a:r>
            <a:r>
              <a:rPr lang="en-US" sz="2800" i="1" dirty="0">
                <a:cs typeface="Calibri" panose="020F0502020204030204" pitchFamily="34" charset="0"/>
              </a:rPr>
              <a:t>in</a:t>
            </a:r>
            <a:r>
              <a:rPr lang="en-US" sz="2800" dirty="0">
                <a:cs typeface="Calibri" panose="020F0502020204030204" pitchFamily="34" charset="0"/>
              </a:rPr>
              <a:t> </a:t>
            </a:r>
            <a:r>
              <a:rPr lang="en-US" sz="2800" i="1" dirty="0">
                <a:cs typeface="Calibri" panose="020F0502020204030204" pitchFamily="34" charset="0"/>
              </a:rPr>
              <a:t>both directions</a:t>
            </a:r>
            <a:r>
              <a:rPr lang="en-US" sz="2800" dirty="0">
                <a:cs typeface="Calibri" panose="020F0502020204030204" pitchFamily="34" charset="0"/>
              </a:rPr>
              <a:t>” (p. </a:t>
            </a:r>
            <a:r>
              <a:rPr lang="en-US" sz="2800" dirty="0" smtClean="0">
                <a:cs typeface="Calibri" panose="020F0502020204030204" pitchFamily="34" charset="0"/>
              </a:rPr>
              <a:t>xiv) </a:t>
            </a:r>
            <a:endParaRPr lang="en-US" sz="2800" dirty="0"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Clarity of organization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25000"/>
                  </a:schemeClr>
                </a:solidFill>
                <a:cs typeface="Calibri" panose="020F0502020204030204" pitchFamily="34" charset="0"/>
              </a:rPr>
              <a:t>Clarity of explanation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25000"/>
                  </a:schemeClr>
                </a:solidFill>
                <a:cs typeface="Calibri" panose="020F0502020204030204" pitchFamily="34" charset="0"/>
              </a:rPr>
              <a:t>Clarity of examples and guided practice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25000"/>
                  </a:schemeClr>
                </a:solidFill>
                <a:cs typeface="Calibri" panose="020F0502020204030204" pitchFamily="34" charset="0"/>
              </a:rPr>
              <a:t>Clarity of assessment of student learning </a:t>
            </a:r>
            <a:endParaRPr lang="en-US" sz="2800" dirty="0">
              <a:solidFill>
                <a:schemeClr val="accent1">
                  <a:lumMod val="25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8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Process for Planning for </a:t>
            </a:r>
            <a:br>
              <a:rPr lang="en-US" sz="4000" dirty="0" smtClean="0"/>
            </a:br>
            <a:r>
              <a:rPr lang="en-US" sz="4000" dirty="0" smtClean="0"/>
              <a:t>Teacher Clarity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42472"/>
            <a:ext cx="4390668" cy="4298717"/>
          </a:xfrm>
        </p:spPr>
      </p:pic>
    </p:spTree>
    <p:extLst>
      <p:ext uri="{BB962C8B-B14F-4D97-AF65-F5344CB8AC3E}">
        <p14:creationId xmlns:p14="http://schemas.microsoft.com/office/powerpoint/2010/main" val="206739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Three Ways to Measure One’s Clarity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Ask students what they are learning and why.</a:t>
            </a:r>
          </a:p>
          <a:p>
            <a:r>
              <a:rPr lang="en-US" dirty="0" smtClean="0"/>
              <a:t>Use pre-assessment and post-assessment data to compare results. </a:t>
            </a:r>
          </a:p>
          <a:p>
            <a:r>
              <a:rPr lang="en-US" dirty="0" smtClean="0"/>
              <a:t>Share results with students.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5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Conversations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6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How will we measure our success toward achieving higher levels of teacher clarity?</a:t>
            </a:r>
          </a:p>
          <a:p>
            <a:pPr lvl="0"/>
            <a:r>
              <a:rPr lang="en-US" dirty="0" smtClean="0"/>
              <a:t>How will we continue to collaborate?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4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Wrap Up: Why Are We Doing This?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“When </a:t>
            </a:r>
            <a:r>
              <a:rPr lang="en-US" dirty="0"/>
              <a:t>learning is organized and intentional, and when the learner knows what he or she is learning, </a:t>
            </a:r>
            <a:r>
              <a:rPr lang="en-US" b="1" dirty="0"/>
              <a:t>great things can happen.</a:t>
            </a:r>
            <a:r>
              <a:rPr lang="en-US" dirty="0"/>
              <a:t> When students don’t know what they are learning, don’t care about their learning, and have no idea if they are learning, </a:t>
            </a:r>
            <a:r>
              <a:rPr lang="en-US" b="1" dirty="0"/>
              <a:t>great things are unlikely to happen</a:t>
            </a:r>
            <a:r>
              <a:rPr lang="en-US" dirty="0" smtClean="0"/>
              <a:t>.” (pg. xiv)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27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PDRC Master 6-12_1-20-15</Template>
  <TotalTime>50</TotalTime>
  <Words>235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Arabic Typesetting</vt:lpstr>
      <vt:lpstr>Arial</vt:lpstr>
      <vt:lpstr>Calibri</vt:lpstr>
      <vt:lpstr>Franklin Gothic Book</vt:lpstr>
      <vt:lpstr>Georgia</vt:lpstr>
      <vt:lpstr>Perpetua</vt:lpstr>
      <vt:lpstr>Wingdings 2</vt:lpstr>
      <vt:lpstr>PDRC Master 6-12_1-20-15</vt:lpstr>
      <vt:lpstr>Conclusion Moving Forward </vt:lpstr>
      <vt:lpstr>Objectives for Today</vt:lpstr>
      <vt:lpstr>What is Teacher Clarity?</vt:lpstr>
      <vt:lpstr>A Process for Planning for  Teacher Clarity</vt:lpstr>
      <vt:lpstr>Three Ways to Measure One’s Clarity</vt:lpstr>
      <vt:lpstr>PLC Conversations</vt:lpstr>
      <vt:lpstr>Wrap Up: Why Are We Doing This?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Instruction</dc:title>
  <dc:creator>Nancy Allison</dc:creator>
  <cp:lastModifiedBy>Sharon Wu</cp:lastModifiedBy>
  <cp:revision>12</cp:revision>
  <dcterms:created xsi:type="dcterms:W3CDTF">2016-01-15T12:34:13Z</dcterms:created>
  <dcterms:modified xsi:type="dcterms:W3CDTF">2018-10-08T15:16:07Z</dcterms:modified>
</cp:coreProperties>
</file>