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3"/>
  </p:notes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69"/>
    <p:restoredTop sz="91726"/>
  </p:normalViewPr>
  <p:slideViewPr>
    <p:cSldViewPr snapToGrid="0" snapToObjects="1">
      <p:cViewPr varScale="1">
        <p:scale>
          <a:sx n="93" d="100"/>
          <a:sy n="93" d="100"/>
        </p:scale>
        <p:origin x="2745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462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005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3135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8996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9506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7933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2104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0414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288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52A24-68CF-1542-99E0-B3E9EB700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C67A98-F7E5-C841-B3FD-ABB970192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Replace the xxx with the numbers you want to use.</a:t>
            </a:r>
          </a:p>
          <a:p>
            <a:r>
              <a:rPr lang="en-US" dirty="0"/>
              <a:t>Delete extra slides/pages.</a:t>
            </a:r>
          </a:p>
          <a:p>
            <a:r>
              <a:rPr lang="en-US" dirty="0"/>
              <a:t>Note that xxx does not represent a three-digit number. You can replace xxx with 29, 291, 2,955, and so on.</a:t>
            </a:r>
          </a:p>
        </p:txBody>
      </p:sp>
    </p:spTree>
    <p:extLst>
      <p:ext uri="{BB962C8B-B14F-4D97-AF65-F5344CB8AC3E}">
        <p14:creationId xmlns:p14="http://schemas.microsoft.com/office/powerpoint/2010/main" val="473454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34515512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34515512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667" r="-100355" b="-4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667" r="-534" b="-4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100667" r="-100355" b="-3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100667" r="-534" b="-3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200667" r="-100355" b="-2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200667" r="-534" b="-2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300667" r="-100355" b="-1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300667" r="-534" b="-1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400667" r="-100355" b="-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400667" r="-534" b="-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880357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70254566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70254566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667" r="-100355" b="-4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667" r="-534" b="-4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100667" r="-100355" b="-3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100667" r="-534" b="-3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200667" r="-100355" b="-2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200667" r="-534" b="-2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300667" r="-100355" b="-1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300667" r="-534" b="-1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400667" r="-100355" b="-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400667" r="-534" b="-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530558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45694276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45694276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667" r="-100355" b="-4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667" r="-534" b="-4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100667" r="-100355" b="-3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100667" r="-534" b="-3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200667" r="-100355" b="-2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200667" r="-534" b="-2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300667" r="-100355" b="-1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300667" r="-534" b="-1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400667" r="-100355" b="-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400667" r="-534" b="-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27712324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27712324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667" r="-100355" b="-4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667" r="-534" b="-4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100667" r="-100355" b="-3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100667" r="-534" b="-3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200667" r="-100355" b="-2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200667" r="-534" b="-2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300667" r="-100355" b="-1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300667" r="-534" b="-1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400667" r="-100355" b="-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400667" r="-534" b="-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092267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23390557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23390557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667" r="-100355" b="-4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667" r="-534" b="-4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100667" r="-100355" b="-3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100667" r="-534" b="-3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200667" r="-100355" b="-2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200667" r="-534" b="-2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300667" r="-100355" b="-1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300667" r="-534" b="-1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400667" r="-100355" b="-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400667" r="-534" b="-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17858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79833158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79833158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667" r="-100355" b="-4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667" r="-534" b="-4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100667" r="-100355" b="-3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100667" r="-534" b="-3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200667" r="-100355" b="-2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200667" r="-534" b="-2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300667" r="-100355" b="-1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300667" r="-534" b="-1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400667" r="-100355" b="-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400667" r="-534" b="-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799187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99462093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99462093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667" r="-100355" b="-4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667" r="-534" b="-4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100667" r="-100355" b="-3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100667" r="-534" b="-3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200667" r="-100355" b="-2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200667" r="-534" b="-2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300667" r="-100355" b="-1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300667" r="-534" b="-1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400667" r="-100355" b="-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400667" r="-534" b="-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749719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81959473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81959473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667" r="-100355" b="-4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667" r="-534" b="-4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100667" r="-100355" b="-3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100667" r="-534" b="-3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200667" r="-100355" b="-2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200667" r="-534" b="-2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300667" r="-100355" b="-1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300667" r="-534" b="-1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400667" r="-100355" b="-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400667" r="-534" b="-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008241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56142897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56142897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667" r="-100355" b="-4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667" r="-534" b="-4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100667" r="-100355" b="-3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100667" r="-534" b="-3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200667" r="-100355" b="-2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200667" r="-534" b="-2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300667" r="-100355" b="-1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300667" r="-534" b="-1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400667" r="-100355" b="-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400667" r="-534" b="-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795506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37440442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/>
                            <a:t>xxx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1" i="0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</m:t>
                              </m:r>
                            </m:oMath>
                          </a14:m>
                          <a:r>
                            <a:rPr lang="en-US" sz="3200" dirty="0"/>
                            <a:t> xxx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37440442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667" r="-100355" b="-4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667" r="-534" b="-4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100667" r="-100355" b="-3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100667" r="-534" b="-3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200667" r="-100355" b="-2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200667" r="-534" b="-2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300667" r="-100355" b="-1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300667" r="-534" b="-1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400667" r="-100355" b="-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400667" r="-534" b="-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5229645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354</Words>
  <Application>Microsoft Office PowerPoint</Application>
  <PresentationFormat>Letter Paper (8.5x11 in)</PresentationFormat>
  <Paragraphs>114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Office Theme</vt:lpstr>
      <vt:lpstr>Directions: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10</cp:revision>
  <cp:lastPrinted>2020-12-31T15:31:08Z</cp:lastPrinted>
  <dcterms:created xsi:type="dcterms:W3CDTF">2020-12-31T15:11:03Z</dcterms:created>
  <dcterms:modified xsi:type="dcterms:W3CDTF">2021-04-02T01:32:56Z</dcterms:modified>
</cp:coreProperties>
</file>