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  <p:sldId id="259" r:id="rId5"/>
    <p:sldId id="260" r:id="rId6"/>
    <p:sldId id="257" r:id="rId7"/>
    <p:sldId id="266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i Mirsadjadi" initials="TM" lastIdx="1" clrIdx="0">
    <p:extLst>
      <p:ext uri="{19B8F6BF-5375-455C-9EA6-DF929625EA0E}">
        <p15:presenceInfo xmlns:p15="http://schemas.microsoft.com/office/powerpoint/2012/main" userId="S-1-5-21-602089608-2055347256-1435325219-59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2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1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6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8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25B6-B58E-4DF5-9BE0-5CEC75AB3F13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19526-2B88-4225-80E2-E99651C2C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06780"/>
            <a:ext cx="9144000" cy="50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" y="521970"/>
            <a:ext cx="10759440" cy="58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" y="396240"/>
            <a:ext cx="10881360" cy="606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9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" y="419100"/>
            <a:ext cx="1076706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4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" y="266700"/>
            <a:ext cx="1079754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6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" y="422910"/>
            <a:ext cx="10759440" cy="601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" y="186690"/>
            <a:ext cx="10759440" cy="648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6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266700"/>
            <a:ext cx="1078992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2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-655655" y="3344763"/>
            <a:ext cx="199571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[BL1]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a fan of including a rubric; I suspect it will cause students to write to that instead of their passion.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" y="933450"/>
            <a:ext cx="1075944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3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0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Inequality</dc:title>
  <dc:creator>Staley, John W.</dc:creator>
  <cp:lastModifiedBy>Integra</cp:lastModifiedBy>
  <cp:revision>18</cp:revision>
  <dcterms:created xsi:type="dcterms:W3CDTF">2019-08-13T16:42:40Z</dcterms:created>
  <dcterms:modified xsi:type="dcterms:W3CDTF">2020-02-29T16:28:12Z</dcterms:modified>
</cp:coreProperties>
</file>