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337757F-7DAC-40F3-A7CE-D5473D92B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01187"/>
              </p:ext>
            </p:extLst>
          </p:nvPr>
        </p:nvGraphicFramePr>
        <p:xfrm>
          <a:off x="897622" y="719665"/>
          <a:ext cx="10570128" cy="5303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532">
                  <a:extLst>
                    <a:ext uri="{9D8B030D-6E8A-4147-A177-3AD203B41FA5}">
                      <a16:colId xmlns:a16="http://schemas.microsoft.com/office/drawing/2014/main" val="2943387940"/>
                    </a:ext>
                  </a:extLst>
                </a:gridCol>
                <a:gridCol w="2642532">
                  <a:extLst>
                    <a:ext uri="{9D8B030D-6E8A-4147-A177-3AD203B41FA5}">
                      <a16:colId xmlns:a16="http://schemas.microsoft.com/office/drawing/2014/main" val="970210994"/>
                    </a:ext>
                  </a:extLst>
                </a:gridCol>
                <a:gridCol w="2642532">
                  <a:extLst>
                    <a:ext uri="{9D8B030D-6E8A-4147-A177-3AD203B41FA5}">
                      <a16:colId xmlns:a16="http://schemas.microsoft.com/office/drawing/2014/main" val="3640377413"/>
                    </a:ext>
                  </a:extLst>
                </a:gridCol>
                <a:gridCol w="2642532">
                  <a:extLst>
                    <a:ext uri="{9D8B030D-6E8A-4147-A177-3AD203B41FA5}">
                      <a16:colId xmlns:a16="http://schemas.microsoft.com/office/drawing/2014/main" val="2344702523"/>
                    </a:ext>
                  </a:extLst>
                </a:gridCol>
              </a:tblGrid>
              <a:tr h="265181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Your name</a:t>
                      </a:r>
                    </a:p>
                    <a:p>
                      <a:pPr lvl="0" algn="ctr">
                        <a:buNone/>
                      </a:pP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Love to do for fun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Your strongest trait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Best teacher from personal experience, film, TV, etc. (Why?)</a:t>
                      </a:r>
                    </a:p>
                    <a:p>
                      <a:pPr lvl="0" algn="ctr">
                        <a:buNone/>
                      </a:pP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091366"/>
                  </a:ext>
                </a:extLst>
              </a:tr>
              <a:tr h="265181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Learning style preference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Learning style </a:t>
                      </a:r>
                      <a:r>
                        <a:rPr lang="en-US" b="1" dirty="0" err="1"/>
                        <a:t>nonpreference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Future goals</a:t>
                      </a:r>
                    </a:p>
                    <a:p>
                      <a:pPr algn="ctr"/>
                      <a:endParaRPr lang="en-US" b="1" dirty="0"/>
                    </a:p>
                    <a:p>
                      <a:pPr lvl="0" algn="ctr">
                        <a:buNone/>
                      </a:pPr>
                      <a:endParaRPr lang="en-US" b="1" dirty="0"/>
                    </a:p>
                    <a:p>
                      <a:pPr lvl="0" algn="ctr">
                        <a:buNone/>
                      </a:pPr>
                      <a:endParaRPr lang="en-US" b="1" dirty="0"/>
                    </a:p>
                    <a:p>
                      <a:pPr lvl="0" algn="ctr">
                        <a:buNone/>
                      </a:pPr>
                      <a:endParaRPr lang="en-US" b="1" dirty="0"/>
                    </a:p>
                    <a:p>
                      <a:pPr lvl="0" algn="ctr">
                        <a:buNone/>
                      </a:pP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Helps when I am upset or overwhelmed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907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29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Birdsall</dc:creator>
  <cp:lastModifiedBy>Melanie Birdsall</cp:lastModifiedBy>
  <cp:revision>117</cp:revision>
  <dcterms:created xsi:type="dcterms:W3CDTF">2020-09-02T15:40:28Z</dcterms:created>
  <dcterms:modified xsi:type="dcterms:W3CDTF">2020-12-01T18:17:18Z</dcterms:modified>
</cp:coreProperties>
</file>